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abe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85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7298122"/>
            <a:ext cx="4227758" cy="127417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7" y="4524421"/>
            <a:ext cx="5381513" cy="2590130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1056639"/>
            <a:ext cx="4800600" cy="501904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43858"/>
            <a:ext cx="1543050" cy="756649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6" y="1056640"/>
            <a:ext cx="3621965" cy="70701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1056640"/>
            <a:ext cx="4800600" cy="50190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3138269"/>
            <a:ext cx="4475000" cy="3500389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9" y="6655294"/>
            <a:ext cx="4477871" cy="1206776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1056639"/>
            <a:ext cx="2510028" cy="50190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1056640"/>
            <a:ext cx="2510028" cy="50190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2022695"/>
            <a:ext cx="2510028" cy="3962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0824"/>
            <a:ext cx="2510028" cy="3962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3191935"/>
            <a:ext cx="2727064" cy="181782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1056641"/>
            <a:ext cx="3012814" cy="7070166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5052381"/>
            <a:ext cx="2541495" cy="30904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651000"/>
            <a:ext cx="3086100" cy="451794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459592"/>
            <a:ext cx="2770586" cy="3124363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6448608"/>
            <a:ext cx="4787654" cy="1651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374467"/>
            <a:ext cx="6858000" cy="253153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737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443105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6315353"/>
            <a:ext cx="4884383" cy="1651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7709"/>
            <a:ext cx="4800600" cy="501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915402"/>
            <a:ext cx="18859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D6DB1F-54CA-4753-A80D-1C70FCD90703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8915402"/>
            <a:ext cx="2514601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915402"/>
            <a:ext cx="13716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00F04-7AAF-45BA-865F-ABAEB32E7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2170" y="1353735"/>
            <a:ext cx="5829300" cy="624069"/>
          </a:xfrm>
        </p:spPr>
        <p:txBody>
          <a:bodyPr>
            <a:normAutofit fontScale="92500"/>
          </a:bodyPr>
          <a:lstStyle/>
          <a:p>
            <a:r>
              <a:rPr kumimoji="1" lang="ja-JP" altLang="en-US" sz="2800" dirty="0" smtClean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平成</a:t>
            </a:r>
            <a:r>
              <a:rPr kumimoji="1" lang="en-US" altLang="ja-JP" sz="2800" dirty="0" smtClean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29</a:t>
            </a:r>
            <a:r>
              <a:rPr kumimoji="1" lang="ja-JP" altLang="en-US" sz="2800" dirty="0" smtClean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年度総会懇親会の日程決定！</a:t>
            </a:r>
            <a:endParaRPr kumimoji="1" lang="en-US" altLang="ja-JP" sz="2800" dirty="0" smtClean="0">
              <a:latin typeface="AR P悠々ｺﾞｼｯｸ体E04" panose="040B0900000000000000" pitchFamily="50" charset="-128"/>
              <a:ea typeface="AR P悠々ｺﾞｼｯｸ体E04" panose="040B09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48680" y="506507"/>
            <a:ext cx="56166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悠々ｺﾞｼｯｸ体E04" panose="040B0909000000000000" pitchFamily="49" charset="-128"/>
                <a:ea typeface="AR悠々ｺﾞｼｯｸ体E04" panose="040B0909000000000000" pitchFamily="49" charset="-128"/>
              </a:rPr>
              <a:t>長商同窓会関西支部</a:t>
            </a:r>
            <a:endParaRPr lang="ja-JP" alt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悠々ｺﾞｼｯｸ体E04" panose="040B0909000000000000" pitchFamily="49" charset="-128"/>
              <a:ea typeface="AR悠々ｺﾞｼｯｸ体E04" panose="040B0909000000000000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98165" y="1952981"/>
            <a:ext cx="3409218" cy="1015663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r>
              <a:rPr lang="ja-JP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日時　　</a:t>
            </a:r>
            <a:r>
              <a:rPr lang="en-US" altLang="ja-JP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r>
              <a:rPr lang="ja-JP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月</a:t>
            </a:r>
            <a:r>
              <a:rPr lang="en-US" altLang="ja-JP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r>
              <a:rPr lang="ja-JP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日（土）</a:t>
            </a:r>
            <a:endParaRPr lang="en-US" altLang="ja-JP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ja-JP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受付　　</a:t>
            </a:r>
            <a:r>
              <a:rPr lang="en-US" altLang="ja-JP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</a:t>
            </a:r>
            <a:r>
              <a:rPr lang="ja-JP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時</a:t>
            </a:r>
            <a:r>
              <a:rPr lang="en-US" altLang="ja-JP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</a:t>
            </a:r>
            <a:r>
              <a:rPr lang="ja-JP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分</a:t>
            </a:r>
            <a:r>
              <a:rPr lang="ja-JP" alt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～</a:t>
            </a:r>
            <a:r>
              <a:rPr lang="ja-JP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　　　　</a:t>
            </a:r>
            <a:endParaRPr lang="en-US" altLang="ja-JP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ja-JP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開会　　</a:t>
            </a:r>
            <a:r>
              <a:rPr lang="en-US" altLang="ja-JP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r>
              <a:rPr lang="ja-JP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時</a:t>
            </a:r>
            <a:endParaRPr lang="ja-JP" alt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8640" y="7805426"/>
            <a:ext cx="3672408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en-US" altLang="ja-JP" sz="2000" b="1" dirty="0">
              <a:ln/>
            </a:endParaRPr>
          </a:p>
          <a:p>
            <a:pPr algn="ctr"/>
            <a:endParaRPr lang="en-US" altLang="ja-JP" sz="2000" b="1" cap="none" spc="0" dirty="0" smtClean="0">
              <a:ln/>
              <a:effectLst/>
            </a:endParaRPr>
          </a:p>
          <a:p>
            <a:pPr algn="ctr"/>
            <a:endParaRPr lang="en-US" altLang="ja-JP" sz="2000" b="1" dirty="0">
              <a:ln/>
            </a:endParaRPr>
          </a:p>
          <a:p>
            <a:pPr algn="ctr"/>
            <a:endParaRPr lang="ja-JP" altLang="en-US" sz="2000" b="1" cap="none" spc="0" dirty="0">
              <a:ln/>
              <a:effectLst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88760" y="6419935"/>
            <a:ext cx="444038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ja-JP" altLang="en-US" sz="1600" i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お問い合わせ</a:t>
            </a:r>
            <a:endParaRPr lang="en-US" altLang="ja-JP" sz="1600" i="1" cap="all" dirty="0" smtClean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1600" i="1" cap="all" spc="0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関西</a:t>
            </a:r>
            <a:r>
              <a:rPr lang="ja-JP" altLang="en-US" sz="1600" i="1" cap="all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支部幹事　</a:t>
            </a:r>
            <a:r>
              <a:rPr lang="ja-JP" altLang="en-US" sz="1600" i="1" cap="all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小田部</a:t>
            </a:r>
            <a:r>
              <a:rPr lang="en-US" altLang="ja-JP" sz="1600" i="1" cap="all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(</a:t>
            </a:r>
            <a:r>
              <a:rPr lang="ja-JP" altLang="en-US" sz="1600" i="1" cap="all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高</a:t>
            </a:r>
            <a:r>
              <a:rPr lang="en-US" altLang="ja-JP" sz="1600" i="1" cap="all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22</a:t>
            </a:r>
            <a:r>
              <a:rPr lang="ja-JP" altLang="en-US" sz="1600" i="1" cap="all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）</a:t>
            </a:r>
            <a:r>
              <a:rPr lang="ja-JP" altLang="en-US" sz="1400" i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☎</a:t>
            </a:r>
            <a:r>
              <a:rPr lang="en-US" altLang="ja-JP" sz="1600" i="1" cap="all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080-1447-0248</a:t>
            </a:r>
            <a:endParaRPr lang="en-US" altLang="ja-JP" sz="1600" i="1" cap="all" spc="0" dirty="0" smtClean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en-US" altLang="ja-JP" sz="1600" i="1" u="sng" spc="0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e-mail  kotabe@kvf.biglobe.ne.jp</a:t>
            </a:r>
            <a:endParaRPr lang="ja-JP" altLang="en-US" sz="1600" i="1" u="sng" spc="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9289" y="4405300"/>
            <a:ext cx="56044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会員</a:t>
            </a:r>
            <a:r>
              <a:rPr lang="ja-JP" altLang="en-US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の</a:t>
            </a:r>
            <a:r>
              <a:rPr lang="ja-JP" alt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方</a:t>
            </a:r>
            <a:r>
              <a:rPr lang="ja-JP" altLang="en-US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に</a:t>
            </a:r>
            <a:r>
              <a:rPr lang="ja-JP" alt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は</a:t>
            </a:r>
            <a:r>
              <a:rPr lang="en-US" altLang="ja-JP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4</a:t>
            </a:r>
            <a:r>
              <a:rPr lang="ja-JP" alt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月中に案内状を送付いたします</a:t>
            </a:r>
            <a:endParaRPr lang="en-US" altLang="ja-JP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r>
              <a:rPr lang="ja-JP" altLang="en-US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楽しい会ですので奮って参加おねがいしまー</a:t>
            </a:r>
            <a:r>
              <a:rPr lang="ja-JP" altLang="en-US" sz="2000" b="1" i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す</a:t>
            </a:r>
            <a:endParaRPr lang="ja-JP" altLang="en-US" sz="2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11" name="Picture 2" descr="「ビール イラス...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20" y="5864916"/>
            <a:ext cx="1260140" cy="129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bp.blogspot.com/-b29yb2pTBl0/U-8FZjRaQwI/AAAAAAAAkrA/eSz-We-VxZQ/s800/dousouka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81" y="7403322"/>
            <a:ext cx="3272371" cy="233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「同窓会イラスト」の画像検索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7418547"/>
            <a:ext cx="3035486" cy="232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09288" y="5329833"/>
            <a:ext cx="5150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i="1" dirty="0" smtClean="0">
                <a:solidFill>
                  <a:srgbClr val="FF0000"/>
                </a:solidFill>
                <a:latin typeface="AR P勘亭流H04" panose="03000900000000000000" pitchFamily="66" charset="-128"/>
                <a:ea typeface="AR P勘亭流H04" panose="03000900000000000000" pitchFamily="66" charset="-128"/>
              </a:rPr>
              <a:t>関西在住の卒業生の皆さん！</a:t>
            </a:r>
            <a:endParaRPr kumimoji="1" lang="en-US" altLang="ja-JP" sz="2000" b="1" i="1" dirty="0" smtClean="0">
              <a:solidFill>
                <a:srgbClr val="FF0000"/>
              </a:solidFill>
              <a:latin typeface="AR P勘亭流H04" panose="03000900000000000000" pitchFamily="66" charset="-128"/>
              <a:ea typeface="AR P勘亭流H04" panose="03000900000000000000" pitchFamily="66" charset="-128"/>
            </a:endParaRPr>
          </a:p>
          <a:p>
            <a:r>
              <a:rPr lang="ja-JP" altLang="en-US" sz="2000" b="1" i="1" dirty="0" smtClean="0">
                <a:solidFill>
                  <a:srgbClr val="FF0000"/>
                </a:solidFill>
                <a:latin typeface="AR P勘亭流H04" panose="03000900000000000000" pitchFamily="66" charset="-128"/>
                <a:ea typeface="AR P勘亭流H04" panose="03000900000000000000" pitchFamily="66" charset="-128"/>
              </a:rPr>
              <a:t>多数の参加お待ちして</a:t>
            </a:r>
            <a:r>
              <a:rPr lang="ja-JP" altLang="en-US" sz="2000" b="1" i="1" dirty="0" err="1" smtClean="0">
                <a:solidFill>
                  <a:srgbClr val="FF0000"/>
                </a:solidFill>
                <a:latin typeface="AR P勘亭流H04" panose="03000900000000000000" pitchFamily="66" charset="-128"/>
                <a:ea typeface="AR P勘亭流H04" panose="03000900000000000000" pitchFamily="66" charset="-128"/>
              </a:rPr>
              <a:t>ま</a:t>
            </a:r>
            <a:r>
              <a:rPr lang="ja-JP" altLang="en-US" sz="2000" b="1" i="1" dirty="0" smtClean="0">
                <a:solidFill>
                  <a:srgbClr val="FF0000"/>
                </a:solidFill>
                <a:latin typeface="AR P勘亭流H04" panose="03000900000000000000" pitchFamily="66" charset="-128"/>
                <a:ea typeface="AR P勘亭流H04" panose="03000900000000000000" pitchFamily="66" charset="-128"/>
              </a:rPr>
              <a:t>ー</a:t>
            </a:r>
            <a:r>
              <a:rPr lang="ja-JP" altLang="en-US" sz="2000" b="1" i="1" dirty="0" err="1" smtClean="0">
                <a:solidFill>
                  <a:srgbClr val="FF0000"/>
                </a:solidFill>
                <a:latin typeface="AR P勘亭流H04" panose="03000900000000000000" pitchFamily="66" charset="-128"/>
                <a:ea typeface="AR P勘亭流H04" panose="03000900000000000000" pitchFamily="66" charset="-128"/>
              </a:rPr>
              <a:t>す</a:t>
            </a:r>
            <a:endParaRPr kumimoji="1" lang="ja-JP" altLang="en-US" sz="2000" b="1" i="1" dirty="0">
              <a:solidFill>
                <a:srgbClr val="FF0000"/>
              </a:solidFill>
              <a:latin typeface="AR P勘亭流H04" panose="03000900000000000000" pitchFamily="66" charset="-128"/>
              <a:ea typeface="AR P勘亭流H04" panose="03000900000000000000" pitchFamily="66" charset="-128"/>
            </a:endParaRPr>
          </a:p>
        </p:txBody>
      </p:sp>
      <p:pic>
        <p:nvPicPr>
          <p:cNvPr id="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660" y="5052909"/>
            <a:ext cx="2111127" cy="169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798164" y="2968626"/>
            <a:ext cx="5367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会場　　中央電気倶楽部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住所　　大阪市北区堂島浜二丁目</a:t>
            </a:r>
            <a:r>
              <a:rPr lang="en-US" altLang="ja-JP" sz="2000" b="1" dirty="0" smtClean="0"/>
              <a:t>1</a:t>
            </a:r>
            <a:r>
              <a:rPr lang="ja-JP" altLang="en-US" sz="2000" b="1" dirty="0" smtClean="0"/>
              <a:t>番</a:t>
            </a:r>
            <a:r>
              <a:rPr lang="en-US" altLang="ja-JP" sz="2000" b="1" dirty="0" smtClean="0"/>
              <a:t>25</a:t>
            </a:r>
            <a:r>
              <a:rPr lang="ja-JP" altLang="en-US" sz="2000" b="1" dirty="0" smtClean="0"/>
              <a:t>号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☎　　　</a:t>
            </a:r>
            <a:r>
              <a:rPr lang="en-US" altLang="ja-JP" sz="2000" b="1" dirty="0" smtClean="0"/>
              <a:t>06-6345—6358</a:t>
            </a:r>
          </a:p>
          <a:p>
            <a:r>
              <a:rPr kumimoji="1" lang="ja-JP" altLang="en-US" sz="1400" b="1" dirty="0" smtClean="0"/>
              <a:t>会費　</a:t>
            </a:r>
            <a:r>
              <a:rPr kumimoji="1" lang="ja-JP" altLang="en-US" sz="2000" b="1" dirty="0" smtClean="0"/>
              <a:t>　   </a:t>
            </a:r>
            <a:r>
              <a:rPr kumimoji="1" lang="ja-JP" altLang="en-US" sz="1400" b="1" dirty="0" smtClean="0"/>
              <a:t>男性</a:t>
            </a:r>
            <a:r>
              <a:rPr kumimoji="1" lang="en-US" altLang="ja-JP" sz="1400" b="1" dirty="0" smtClean="0"/>
              <a:t>6,000  </a:t>
            </a:r>
            <a:r>
              <a:rPr kumimoji="1" lang="ja-JP" altLang="en-US" sz="1400" b="1" dirty="0" smtClean="0"/>
              <a:t>女性</a:t>
            </a:r>
            <a:r>
              <a:rPr kumimoji="1" lang="en-US" altLang="ja-JP" sz="1400" b="1" dirty="0" smtClean="0"/>
              <a:t>5,000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636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205</TotalTime>
  <Words>56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平成29年度 総会懇親会のご案内</dc:title>
  <dc:creator>kotabe</dc:creator>
  <cp:lastModifiedBy>kotabe</cp:lastModifiedBy>
  <cp:revision>27</cp:revision>
  <cp:lastPrinted>2017-04-10T22:50:51Z</cp:lastPrinted>
  <dcterms:created xsi:type="dcterms:W3CDTF">2017-04-10T00:10:24Z</dcterms:created>
  <dcterms:modified xsi:type="dcterms:W3CDTF">2017-04-10T23:12:33Z</dcterms:modified>
</cp:coreProperties>
</file>